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62" r:id="rId3"/>
    <p:sldId id="299" r:id="rId4"/>
    <p:sldId id="300" r:id="rId5"/>
    <p:sldId id="301" r:id="rId6"/>
    <p:sldId id="302" r:id="rId7"/>
    <p:sldId id="304" r:id="rId8"/>
    <p:sldId id="305" r:id="rId9"/>
    <p:sldId id="306" r:id="rId10"/>
    <p:sldId id="307" r:id="rId11"/>
    <p:sldId id="308" r:id="rId12"/>
    <p:sldId id="273" r:id="rId13"/>
    <p:sldId id="277" r:id="rId14"/>
    <p:sldId id="282" r:id="rId15"/>
    <p:sldId id="283" r:id="rId16"/>
    <p:sldId id="280" r:id="rId17"/>
    <p:sldId id="286" r:id="rId18"/>
    <p:sldId id="275" r:id="rId19"/>
    <p:sldId id="284" r:id="rId20"/>
    <p:sldId id="290" r:id="rId21"/>
    <p:sldId id="291" r:id="rId22"/>
    <p:sldId id="292" r:id="rId23"/>
    <p:sldId id="293" r:id="rId24"/>
    <p:sldId id="294" r:id="rId25"/>
    <p:sldId id="287" r:id="rId26"/>
    <p:sldId id="285" r:id="rId27"/>
    <p:sldId id="278" r:id="rId28"/>
    <p:sldId id="289" r:id="rId29"/>
    <p:sldId id="295" r:id="rId30"/>
    <p:sldId id="296" r:id="rId31"/>
    <p:sldId id="297" r:id="rId32"/>
    <p:sldId id="298" r:id="rId33"/>
    <p:sldId id="27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8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БЕЛИНСКИЙ </a:t>
            </a:r>
            <a:r>
              <a:rPr lang="ru-RU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2012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4140" y="4071942"/>
            <a:ext cx="35927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КОРОСТКИН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Кузьма Федорович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5214950"/>
            <a:ext cx="142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61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1878 - 1954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6006" y="285728"/>
            <a:ext cx="2938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и умер в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Поиме</a:t>
            </a: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Белинского района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143116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Участник Первой мировой войны 1914-18 годов. </a:t>
            </a:r>
          </a:p>
          <a:p>
            <a:pPr algn="just"/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Кавалер крестов Св. Георгия 4-й-2-ой степени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410" name="Picture 2" descr="E:\проект память и гордость ы\People\korostkin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022600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1016" y="4071942"/>
            <a:ext cx="4043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НОРОВ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Михаил Дмитриевич 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786454"/>
            <a:ext cx="1930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Генерал-майор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00166" y="5286388"/>
            <a:ext cx="1759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1791 - до 1853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42866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1871 г.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Чембарский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(ныне Белинский район)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04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уездный предводитель дворянства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1285860"/>
            <a:ext cx="4786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Службу начал в 1829 году в Павловском кадетском корпусе, в 1845 г. переведен во 2-й отдельный Кавказский корпус, сражался непосредственно против Шамиля, за что награжден орденом Св. Анны 3-й ст. с бантом.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 участие в Крымской войне получил орден Св. Георгия 4-й ст.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39" name="Picture 3" descr="E:\проект память и гордость ы\People\nor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286148" cy="3658946"/>
          </a:xfrm>
          <a:prstGeom prst="rect">
            <a:avLst/>
          </a:prstGeom>
          <a:noFill/>
        </p:spPr>
      </p:pic>
      <p:pic>
        <p:nvPicPr>
          <p:cNvPr id="16" name="Рисунок 15" descr="8b32c953e36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572008"/>
            <a:ext cx="3636937" cy="184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4357694"/>
            <a:ext cx="35269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ЛЕРМОНТОВ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Михаил Юрьевич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7290" y="5643578"/>
            <a:ext cx="1417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1814 - 1841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714744" y="1643050"/>
            <a:ext cx="50006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После окончания Школы гвардейских подпрапорщиков и юнкеров Лермонтов был определен корнетом в лейб-гвардии Гусарский полк. В 1837 г. за стихи «На смерть поэта» был переведен на Кавказ с понижением - прапорщиком в Нижегородский драгунский полк. Здесь проехал всю Кавказскую линию от Кизляра до Тамани. В 1838 г. вновь переведен в лейб-гвардии Гусарский полк, в 1840 г. вновь оказался на Кавказе и назначен поручиком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Тенгинский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пехотный полк. Участвовал в экспедиции в Чечню, сражался в обоих боях при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Валерике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которые воспел в стихотворении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Валерик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». За проявленную доблесть был представлен к ордену Св. Владимира 4-й ст., но по воле Николая I ордена не получил.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714744" y="428604"/>
            <a:ext cx="50006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Детские годы провел в имении своей бабушки Тарханы, сюда же в 1842 г. с Кавказа был перевезен прах поэта.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44" name="Picture 4" descr="E:\проект память и гордость ы\People\lermont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022600" cy="336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596" y="4286256"/>
            <a:ext cx="359944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БОРОДИН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Алексей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30 марта 1917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посёлке Октябрьский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585789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 мая 1943 года</a:t>
            </a:r>
            <a:endParaRPr lang="ru-RU" sz="19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17" name="Picture 1" descr="E:\проект память и гордость ы\People\borodin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594104" cy="4001838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5429264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Начальник </a:t>
            </a:r>
          </a:p>
          <a:p>
            <a:pPr algn="ctr"/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воздушно-стрелковой службы 504 штурмового авиационного полка </a:t>
            </a:r>
            <a:endParaRPr lang="ru-RU" sz="19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14810" y="1285860"/>
            <a:ext cx="457203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тарший лейтенант Алексей Бородин к февралю 1943 года совершил 60 боевых вылетов на штурмовку аэродромов, скоплений живой силы и техники противника.</a:t>
            </a:r>
            <a:r>
              <a:rPr lang="ru-RU" sz="19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Из 60 боевых вылетов 27 вылетов непосредственно на защиту Сталинграда. Своими умелыми действиями нанёс огромный урон врагу. Лично уничтожил и повредил 2 самолёта, 15 танков, свыше 100 автомашин, 7 орудий разного калибра и около 200 солдат и офицеров противника. Особую доблесть проявил в дни боёв за Сталинград.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pic>
        <p:nvPicPr>
          <p:cNvPr id="8194" name="Picture 2" descr="http://www.bf-games.net/forum/uploads/1252349236/gallery_36517_293_959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0712"/>
            <a:ext cx="8643998" cy="6482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13 сентября 1942 г. в составе девятки «Ил-2» штурмовал большое скопление войск противника в районе </a:t>
            </a:r>
            <a:r>
              <a:rPr lang="ru-RU" b="1" dirty="0" err="1" smtClean="0">
                <a:solidFill>
                  <a:schemeClr val="bg1"/>
                </a:solidFill>
              </a:rPr>
              <a:t>Воропоново</a:t>
            </a:r>
            <a:r>
              <a:rPr lang="ru-RU" b="1" dirty="0" smtClean="0">
                <a:solidFill>
                  <a:schemeClr val="bg1"/>
                </a:solidFill>
              </a:rPr>
              <a:t> - Песчанка. Несмотря на ураганный огонь артиллерии, группа за 4 захода уничтожила и повредила до 15 танков, около 30 автомашин и свыше 50 солдат и офицеров противника. </a:t>
            </a:r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072074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На машине Бородина при попадании зенитного снаряда был разбит руль поворота и пробита левая сторона руля глубины. Сам лётчик был ранен в голову. Но, несмотря на ранение и повреждения, он благополучно посадил самолёт на свой аэродром.</a:t>
            </a:r>
            <a:endParaRPr lang="ru-RU" dirty="0"/>
          </a:p>
        </p:txBody>
      </p:sp>
      <p:pic>
        <p:nvPicPr>
          <p:cNvPr id="10" name="Рисунок 9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5000636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4500570"/>
            <a:ext cx="35218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ЕЖКОВ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Фёдор Андреевич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24 июня 1921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Невежкино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28 апреля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5715016"/>
            <a:ext cx="3039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Парторг батальона 645-го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5" name="Picture 1" descr="E:\проект память и гордость ы\People\egko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08" y="357166"/>
            <a:ext cx="3663826" cy="4079470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0" y="1785926"/>
            <a:ext cx="41434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ейтенант Фёдор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Ежков в бою 13 января 1945 года у населенного пункта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Турички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(13 км севернее города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Лученец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Чехословакия) принял на себя командование двумя ротами, заменив выбывших из строя командиров.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6" descr="141.jpg"/>
          <p:cNvPicPr>
            <a:picLocks noChangeAspect="1"/>
          </p:cNvPicPr>
          <p:nvPr/>
        </p:nvPicPr>
        <p:blipFill>
          <a:blip r:embed="rId3"/>
          <a:srcRect l="9196" r="10369"/>
          <a:stretch>
            <a:fillRect/>
          </a:stretch>
        </p:blipFill>
        <p:spPr bwMode="auto">
          <a:xfrm>
            <a:off x="204760" y="188911"/>
            <a:ext cx="8724958" cy="64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500430" y="285728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Ежков Фёдор Андреевич </a:t>
            </a: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умело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руководил ротами в бою.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Противник был разгромлен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4572008"/>
            <a:ext cx="30081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КОШЕЛЕВ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Иван Сергеевич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57166"/>
            <a:ext cx="4179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1905 году в селе Городок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3 июня 1944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5715016"/>
            <a:ext cx="300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Автоматчик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667-го стрелкового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6248" y="1500174"/>
            <a:ext cx="4357718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Рядовой Иван Кошелев 24 сентября 1943 г. с первой группой бойцов переплыл Днепр в районе Канева (Черкасская область) с целью прикрыть форсирование реки подразделениями полка. Когда гитлеровцы открыли огонь, обошёл их с тыла и внезапными действиями уничтожил пулемётный расчёт и свыше 15 фашистов.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последующих боях был сильно контужен.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7170" name="Picture 2" descr="E:\проект память и гордость ы\People\koshele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3500462" cy="3897573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860" y="4944998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2976" y="4286256"/>
            <a:ext cx="28532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ЛИПАЧЁВ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Пётр Павлович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78555" y="357166"/>
            <a:ext cx="351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22 января 1904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Ершово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24 марта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5500702"/>
            <a:ext cx="3063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</a:t>
            </a:r>
          </a:p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848-го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00562" y="1571612"/>
            <a:ext cx="4143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одполковник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Липачёв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боях за Севастополь 7 мая 1944 г. поднял полк на штурм Сапун-горы. Преодолевая сильное огневое сопротивление врага и крутизну скатов Сапун-горы, полк к 9 мая овладел её вершиной и обратил противника в бегство.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5842" name="Picture 2" descr="E:\проект память и гордость ы\People\lipachev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9929"/>
            <a:ext cx="3500462" cy="3897574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5" descr="156586-2363x1300.jpg"/>
          <p:cNvPicPr>
            <a:picLocks noChangeAspect="1"/>
          </p:cNvPicPr>
          <p:nvPr/>
        </p:nvPicPr>
        <p:blipFill>
          <a:blip r:embed="rId3"/>
          <a:srcRect l="19041" r="1909" b="9879"/>
          <a:stretch>
            <a:fillRect/>
          </a:stretch>
        </p:blipFill>
        <p:spPr bwMode="auto">
          <a:xfrm>
            <a:off x="214283" y="214289"/>
            <a:ext cx="8715436" cy="5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715016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Липачёв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 находился в боевых порядках пехоты, рискуя жизнью, увлекал бойцов и командиров в атаку на штурм Сапун-горы. Полк одним из первых частей армии ворвался в Севастополь и уничтожил большое количество немцев и техники врага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7224" y="4143380"/>
            <a:ext cx="28734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МАЦЫГИН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Пётр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8738" y="285728"/>
            <a:ext cx="3211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22 июля 1921 года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селе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Масловка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10 января 1944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3578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батальона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197-го стрелкового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164305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Старший лейтенант Пётр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Мацыгин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умело организовал 24 декабря 1943 г. у села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Гута-Забелоцкая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(Житомирской области) прорыв вражеской обороны. Преследуя противника, батальон первым ворвался в пригород города Житомир. Заняв выгодную позицию и отразив несколько контратак противника, удержал её до подхода подкрепления. </a:t>
            </a: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6866" name="Picture 2" descr="E:\проект память и гордость ы\People\macigin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236914" cy="3604127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4286256"/>
            <a:ext cx="30203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ПУШАНИН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Иван Иванович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1913 году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Мача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(ныне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Пушанино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26 апреля 1940 г. посмертно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4292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Политрук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пограничной роты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4-го пограничного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6248" y="1571612"/>
            <a:ext cx="43576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Участник советско-финляндской войны 1939-40 гг. Капитан Иван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Пушанин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декабре 1939 г. отличился в боях за хутор под городом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Виипури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(Выборг Ленинградская область). Овладев хутором, рота закрепилась в нём, стойко отражала контратаки противника. Погиб в рукопашной схватке. Подошедшие подкрепления разгромили врага.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8914" name="Picture 2" descr="E:\проект память и гордость ы\People\pushanin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583002" cy="3989477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1957" y="4286256"/>
            <a:ext cx="32976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САЗОНОВ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Рим Михайлович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357166"/>
            <a:ext cx="3475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 декабря 1917 года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Поим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10 апреля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артиллерийского дивизиона 313-го гвардейского артиллерийского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1857364"/>
            <a:ext cx="43576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майор Рим Сазонов в числе первых в ночь на 26 января 1945 года форсировал реку Одер в районе населенного пункта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Кёбен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Хобеня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севернее г.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Сьцинава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Польша). </a:t>
            </a:r>
          </a:p>
        </p:txBody>
      </p:sp>
      <p:pic>
        <p:nvPicPr>
          <p:cNvPr id="39938" name="Picture 2" descr="E:\проект память и гордость ы\People\sazonovRim\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643338" cy="4056658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pic>
        <p:nvPicPr>
          <p:cNvPr id="5122" name="Picture 2" descr="http://5fan.ru/files/2/5fan_ru_12479_2e5910a1853a6c60b8443e3e74c3a26a.html_files/8.jpg"/>
          <p:cNvPicPr>
            <a:picLocks noChangeAspect="1" noChangeArrowheads="1"/>
          </p:cNvPicPr>
          <p:nvPr/>
        </p:nvPicPr>
        <p:blipFill>
          <a:blip r:embed="rId3"/>
          <a:srcRect r="7974"/>
          <a:stretch>
            <a:fillRect/>
          </a:stretch>
        </p:blipFill>
        <p:spPr bwMode="auto">
          <a:xfrm>
            <a:off x="214282" y="142852"/>
            <a:ext cx="8715436" cy="653107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На захваченном плацдарме дивизион удерживал позиции до подхода основных сил. Рим Сазонов лично подбил танк, 4 БТР противника.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3074" y="4286256"/>
            <a:ext cx="42246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СЕКИН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Владимир Алексеевич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7686" y="21429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357166"/>
            <a:ext cx="2773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15 мая 1924 года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селе Поим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18 августа 1945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52863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звена 103-го штурмового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авиационного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1714488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Лейтенант Владимир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Секин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к концу апреля 1945 года совершил 130 боевых вылетов на штурмовку оборонительных сооружений, скоплений войск противника.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9" name="Picture 3" descr="http://dmitrovsk1943.mybb.ru/uploads/000b/dd/53/290-1-f.jpg"/>
          <p:cNvPicPr>
            <a:picLocks noChangeAspect="1" noChangeArrowheads="1"/>
          </p:cNvPicPr>
          <p:nvPr/>
        </p:nvPicPr>
        <p:blipFill>
          <a:blip r:embed="rId3"/>
          <a:srcRect b="6046"/>
          <a:stretch>
            <a:fillRect/>
          </a:stretch>
        </p:blipFill>
        <p:spPr bwMode="auto">
          <a:xfrm>
            <a:off x="1000100" y="428604"/>
            <a:ext cx="3000396" cy="3789974"/>
          </a:xfrm>
          <a:prstGeom prst="rect">
            <a:avLst/>
          </a:prstGeom>
          <a:noFill/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71744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4143380"/>
            <a:ext cx="31417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ДОЛМАТОВ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Петр Евгеньевич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0" y="4286256"/>
            <a:ext cx="3937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Кавалер ордена Славы трех степеней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 descr="3011839.png"/>
          <p:cNvPicPr>
            <a:picLocks noChangeAspect="1"/>
          </p:cNvPicPr>
          <p:nvPr/>
        </p:nvPicPr>
        <p:blipFill>
          <a:blip r:embed="rId3"/>
          <a:srcRect r="-2503"/>
          <a:stretch>
            <a:fillRect/>
          </a:stretch>
        </p:blipFill>
        <p:spPr>
          <a:xfrm>
            <a:off x="5572132" y="4714884"/>
            <a:ext cx="2643238" cy="18573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57950" y="357166"/>
            <a:ext cx="2251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1915 году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Невежкино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863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отделения 21-го гвардейского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инженерно-саперного батальона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89" name="Picture 1" descr="E:\проект память и гордость ы\People\dolmatov\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3263"/>
            <a:ext cx="3429024" cy="381803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6248" y="1500174"/>
            <a:ext cx="428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старший сержант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Долматов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 августа 1944 г. под сильным обстрелом совершил на пароме 10 рейсов через реку Висла у населенного пункта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Казимеж-Дольны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(Польша), переправив без потерь военную технику, людей и грузы.  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Награжден орденом Славы 3 степени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pic>
        <p:nvPicPr>
          <p:cNvPr id="34818" name="Picture 2" descr="http://cp12.nevsepic.com.ua/83/1350320048-0105300-www.nevsepic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7429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января 1945 г. у села </a:t>
            </a:r>
            <a:r>
              <a:rPr lang="ru-RU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Облясы</a:t>
            </a:r>
            <a:r>
              <a:rPr lang="ru-RU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 огнем </a:t>
            </a:r>
            <a:r>
              <a:rPr lang="ru-RU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Долматов</a:t>
            </a:r>
            <a:r>
              <a:rPr lang="ru-RU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снял 19 мин и обозначил проходы в заграждениях противника. </a:t>
            </a:r>
          </a:p>
          <a:p>
            <a:pPr algn="just"/>
            <a:r>
              <a:rPr lang="ru-RU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Награжден орденом Славы 2 степени</a:t>
            </a:r>
            <a:endParaRPr lang="ru-RU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Рисунок 15" descr="3011839.png"/>
          <p:cNvPicPr>
            <a:picLocks noChangeAspect="1"/>
          </p:cNvPicPr>
          <p:nvPr/>
        </p:nvPicPr>
        <p:blipFill>
          <a:blip r:embed="rId4"/>
          <a:srcRect l="33244" r="33512"/>
          <a:stretch>
            <a:fillRect/>
          </a:stretch>
        </p:blipFill>
        <p:spPr>
          <a:xfrm>
            <a:off x="7500958" y="142852"/>
            <a:ext cx="115399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pic>
        <p:nvPicPr>
          <p:cNvPr id="40962" name="Picture 2" descr="http://tourist.kharkov.ua/article/2736/imgm/000003-t.jpg"/>
          <p:cNvPicPr>
            <a:picLocks noChangeAspect="1" noChangeArrowheads="1"/>
          </p:cNvPicPr>
          <p:nvPr/>
        </p:nvPicPr>
        <p:blipFill>
          <a:blip r:embed="rId3"/>
          <a:srcRect r="6477"/>
          <a:stretch>
            <a:fillRect/>
          </a:stretch>
        </p:blipFill>
        <p:spPr bwMode="auto">
          <a:xfrm>
            <a:off x="214282" y="214289"/>
            <a:ext cx="8715436" cy="646506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285728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На подступах к городу </a:t>
            </a:r>
            <a:r>
              <a:rPr lang="ru-RU" b="1" dirty="0" err="1" smtClean="0">
                <a:solidFill>
                  <a:srgbClr val="C00000"/>
                </a:solidFill>
              </a:rPr>
              <a:t>Лебус</a:t>
            </a:r>
            <a:r>
              <a:rPr lang="ru-RU" b="1" dirty="0" smtClean="0">
                <a:solidFill>
                  <a:srgbClr val="C00000"/>
                </a:solidFill>
              </a:rPr>
              <a:t>, 7 км севернее города Франкфурт (Германия), 16 апреля 1945 г. под артиллерийским и пулеметным огнем гитлеровцев </a:t>
            </a:r>
            <a:r>
              <a:rPr lang="ru-RU" b="1" dirty="0" err="1" smtClean="0">
                <a:solidFill>
                  <a:srgbClr val="C00000"/>
                </a:solidFill>
              </a:rPr>
              <a:t>Долматов</a:t>
            </a:r>
            <a:r>
              <a:rPr lang="ru-RU" b="1" dirty="0" smtClean="0">
                <a:solidFill>
                  <a:srgbClr val="C00000"/>
                </a:solidFill>
              </a:rPr>
              <a:t> проделал проходы для танков в минных полях, после чего сопровождал их до выхода на рубеж атаки. 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/>
          <a:srcRect l="317" r="66756"/>
          <a:stretch>
            <a:fillRect/>
          </a:stretch>
        </p:blipFill>
        <p:spPr>
          <a:xfrm>
            <a:off x="7572396" y="2000240"/>
            <a:ext cx="1143008" cy="25003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14942" y="2500306"/>
            <a:ext cx="2319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Награжден орденом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Славы 1 степени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4357694"/>
            <a:ext cx="36487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ДЫРОВ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Андрей Яковлевич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429124" y="4286256"/>
            <a:ext cx="415331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Кавалер ордена Славы трех степеней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 descr="3011839.png"/>
          <p:cNvPicPr>
            <a:picLocks noChangeAspect="1"/>
          </p:cNvPicPr>
          <p:nvPr/>
        </p:nvPicPr>
        <p:blipFill>
          <a:blip r:embed="rId3"/>
          <a:srcRect r="-2503"/>
          <a:stretch>
            <a:fillRect/>
          </a:stretch>
        </p:blipFill>
        <p:spPr>
          <a:xfrm>
            <a:off x="5572132" y="4714884"/>
            <a:ext cx="2643238" cy="18573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15 сентября 1903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Лягушовка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5721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  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расчета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45-мм пушки 1279-го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357686" y="1357298"/>
            <a:ext cx="428628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тарший сержант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Дыров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16 января 1944 г. близ села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Зозово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отбивая контратаку врага, с открытой огневую позиции поразил 4 пулемета, до взвода живой силы противника и автомашину, в результате чего заставил вражескую пехоту залечь, а затем отойти.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Награжден орденом Славы 3 степени. 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1986" name="Picture 2" descr="E:\проект память и гордость ы\People\dirov\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4292"/>
            <a:ext cx="3643338" cy="405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16.jpg"/>
          <p:cNvPicPr>
            <a:picLocks noChangeAspect="1"/>
          </p:cNvPicPr>
          <p:nvPr/>
        </p:nvPicPr>
        <p:blipFill>
          <a:blip r:embed="rId3"/>
          <a:srcRect l="462" b="14446"/>
          <a:stretch>
            <a:fillRect/>
          </a:stretch>
        </p:blipFill>
        <p:spPr>
          <a:xfrm>
            <a:off x="214282" y="162033"/>
            <a:ext cx="8715436" cy="4981479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5143512"/>
            <a:ext cx="74295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Дыров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13 июля 1944 г. при прорыве обороны противника на рубеже городов Луцк – Горохов, командуя расчетом, прямой наводкой подавил 3 пулемета и противотанковое орудие; 14 июля 1944 г. у села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Порванче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вместе с бойцами уничтожил 2 БТР и свыше 10 немцев.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 орденом Славы 2 степени.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3011839.png"/>
          <p:cNvPicPr>
            <a:picLocks noChangeAspect="1"/>
          </p:cNvPicPr>
          <p:nvPr/>
        </p:nvPicPr>
        <p:blipFill>
          <a:blip r:embed="rId4"/>
          <a:srcRect l="33244" r="33512"/>
          <a:stretch>
            <a:fillRect/>
          </a:stretch>
        </p:blipFill>
        <p:spPr>
          <a:xfrm>
            <a:off x="7715272" y="4214818"/>
            <a:ext cx="115399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14 января 1945 г.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Дыров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 бою за село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Домашевичи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 обнаружил на его окраине скопление немцев и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артогнем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поразил до 10 немцев. При подходе к посёлку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Слопец-Шляхецки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(Польша), а затем в уличных боях подавил 3 огневые точки, истребил много немцев. После того как выбыли из строя все номера расчета, один вел огонь из орудия по вражеской пехоте, уничтожив свыше 10 солдат. Награжден орденом Славы 1 степени.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4034" name="Picture 2" descr="http://smotra.ru/data/img/users_imgs/35329/sm_users_img-183271.jpg"/>
          <p:cNvPicPr>
            <a:picLocks noChangeAspect="1" noChangeArrowheads="1"/>
          </p:cNvPicPr>
          <p:nvPr/>
        </p:nvPicPr>
        <p:blipFill>
          <a:blip r:embed="rId3"/>
          <a:srcRect t="20396" b="2843"/>
          <a:stretch>
            <a:fillRect/>
          </a:stretch>
        </p:blipFill>
        <p:spPr bwMode="auto">
          <a:xfrm>
            <a:off x="214282" y="2214554"/>
            <a:ext cx="8715436" cy="4500594"/>
          </a:xfrm>
          <a:prstGeom prst="rect">
            <a:avLst/>
          </a:prstGeom>
          <a:noFill/>
        </p:spPr>
      </p:pic>
      <p:pic>
        <p:nvPicPr>
          <p:cNvPr id="9" name="Рисунок 8" descr="3011839.png"/>
          <p:cNvPicPr>
            <a:picLocks noChangeAspect="1"/>
          </p:cNvPicPr>
          <p:nvPr/>
        </p:nvPicPr>
        <p:blipFill>
          <a:blip r:embed="rId4"/>
          <a:srcRect l="317" r="66756"/>
          <a:stretch>
            <a:fillRect/>
          </a:stretch>
        </p:blipFill>
        <p:spPr>
          <a:xfrm>
            <a:off x="7643834" y="214290"/>
            <a:ext cx="114300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beeab85046ca201d73bb9d129bcfc3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98" y="4149080"/>
            <a:ext cx="2674620" cy="222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2877616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ГОРДИМСЯ!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7931" y="214290"/>
            <a:ext cx="476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Кавалёры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Ордена 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</a:t>
            </a:r>
            <a:r>
              <a:rPr lang="ru-RU" sz="2200" b="1" dirty="0">
                <a:latin typeface="+mj-lt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рден 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Ордена Славы была взята георгиевская 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1770</Words>
  <Application>Microsoft Office PowerPoint</Application>
  <PresentationFormat>Экран (4:3)</PresentationFormat>
  <Paragraphs>174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ПРОСВЕТИТЕЛЬСКИЙ ПРОЕКТ  «ПАМЯТЬ И ГОРДОСТЬ В СЕРДЦАХ ПОКОЛЕНИЙ» БЕЛИНСКИЙ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Молодежный парламент</cp:lastModifiedBy>
  <cp:revision>166</cp:revision>
  <dcterms:modified xsi:type="dcterms:W3CDTF">2020-01-17T11:01:32Z</dcterms:modified>
</cp:coreProperties>
</file>