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62" r:id="rId3"/>
    <p:sldId id="303" r:id="rId4"/>
    <p:sldId id="304" r:id="rId5"/>
    <p:sldId id="305" r:id="rId6"/>
    <p:sldId id="306" r:id="rId7"/>
    <p:sldId id="308" r:id="rId8"/>
    <p:sldId id="309" r:id="rId9"/>
    <p:sldId id="310" r:id="rId10"/>
    <p:sldId id="311" r:id="rId11"/>
    <p:sldId id="312" r:id="rId12"/>
    <p:sldId id="292" r:id="rId13"/>
    <p:sldId id="313" r:id="rId14"/>
    <p:sldId id="320" r:id="rId15"/>
    <p:sldId id="314" r:id="rId16"/>
    <p:sldId id="293" r:id="rId17"/>
    <p:sldId id="321" r:id="rId18"/>
    <p:sldId id="294" r:id="rId19"/>
    <p:sldId id="302" r:id="rId20"/>
    <p:sldId id="316" r:id="rId21"/>
    <p:sldId id="317" r:id="rId22"/>
    <p:sldId id="318" r:id="rId23"/>
    <p:sldId id="315" r:id="rId24"/>
    <p:sldId id="319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/kak-doehat.ru/images/242-gerb-penzy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ru/url?sa=i&amp;rct=j&amp;q=&amp;esrc=s&amp;source=images&amp;cd=&amp;cad=rja&amp;uact=8&amp;ved=0ahUKEwjv-5iP7sHJAhXmvXIKHRa-BuwQjRwIBw&amp;url=http://kak-doehat.ru/article/penza/&amp;psig=AFQjCNFmkEop-OjXhOf9VddB8UCt0HOWDg&amp;ust=1449306562141546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Desktop\iXUI5FT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0" y="5704866"/>
            <a:ext cx="3015817" cy="1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ои документы\Desktop\d7ff39b3badaf34ac8c664869ce2cd2f_i-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7"/>
          <a:stretch/>
        </p:blipFill>
        <p:spPr bwMode="auto">
          <a:xfrm>
            <a:off x="0" y="-2875"/>
            <a:ext cx="9144000" cy="58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36549"/>
            <a:ext cx="9144000" cy="1497269"/>
          </a:xfrm>
          <a:solidFill>
            <a:schemeClr val="bg1">
              <a:lumMod val="65000"/>
              <a:alpha val="76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ПРОСВЕТИТЕЛЬСКИЙ ПРОЕКТ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«ПАМЯТЬ И ГОРДОСТЬ В СЕРДЦАХ ПОКОЛЕНИЙ»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ТАМАЛИНСКИЙ РАЙОН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Мои документы\Desktop\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3168352" cy="7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kak-doehat.ru/images/242-gerb-penzy.pn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013957" y="5833819"/>
            <a:ext cx="544914" cy="73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627658" y="6014929"/>
            <a:ext cx="283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Собрание Пензенской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275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" name="Рисунок 1" descr="4. Кавалеры Славы 0001.jpg"/>
          <p:cNvPicPr>
            <a:picLocks noChangeAspect="1"/>
          </p:cNvPicPr>
          <p:nvPr/>
        </p:nvPicPr>
        <p:blipFill>
          <a:blip r:embed="rId3"/>
          <a:srcRect l="396" r="2343"/>
          <a:stretch>
            <a:fillRect/>
          </a:stretch>
        </p:blipFill>
        <p:spPr>
          <a:xfrm>
            <a:off x="214282" y="1000108"/>
            <a:ext cx="8740631" cy="4643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5786454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11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Орден Славы 1-й ст. первым в СССР получил  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Николай Залетов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— уроженец Сердобска</a:t>
            </a:r>
            <a:endParaRPr lang="ru-RU" sz="2200" b="1" dirty="0" smtClean="0">
              <a:solidFill>
                <a:schemeClr val="tx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Полными кавалерами ордена Славы стали 49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пензенцев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 cstate="print"/>
          <a:srcRect r="-2503"/>
          <a:stretch>
            <a:fillRect/>
          </a:stretch>
        </p:blipFill>
        <p:spPr>
          <a:xfrm>
            <a:off x="285719" y="5000636"/>
            <a:ext cx="2305221" cy="1619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571612"/>
            <a:ext cx="56436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22 марта 1992 г. было установлено звание Героя России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b="1" dirty="0" smtClean="0"/>
              <a:t>высшее звание, присваиваемое за заслуги перед государством и народом, связанные с совершением геройского подвига.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Этого звания удостоены более 1000 человек, в том числе летчик-космонавт </a:t>
            </a:r>
            <a:r>
              <a:rPr lang="ru-RU" sz="2200" b="1" i="1" dirty="0" err="1" smtClean="0"/>
              <a:t>Самокутяев</a:t>
            </a:r>
            <a:r>
              <a:rPr lang="ru-RU" sz="2200" b="1" i="1" dirty="0" smtClean="0"/>
              <a:t> Александр Михайлович </a:t>
            </a:r>
            <a:r>
              <a:rPr lang="ru-RU" sz="2200" b="1" dirty="0" smtClean="0"/>
              <a:t>уроженец Пензы.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37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Российской Федерации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18971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5122" name="Picture 2" descr="C:\Users\1\Desktop\5 ноября\проект память и гордость ы\People\golicinSerg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3379790" cy="37632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4071942"/>
            <a:ext cx="35272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ГОЛИЦЫН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Сергей Федорович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2863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5.11.1749 - 20.01.1810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5786454"/>
            <a:ext cx="2533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Князь, </a:t>
            </a:r>
          </a:p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генерал от инфантерии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00562" y="1000108"/>
            <a:ext cx="421484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В детстве был записан капралом в артиллерию. Первое боевое крещение получил в русско-турецкой войне 1768-1774 гг. и отличился в августе 1769 года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Рачевского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 мыса и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Катульском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 бою 1770 года. В 1774 году награжден орденом Св. Георгия 4-й ст., за отличия при штурме Очакова - золотой шпагой с бриллиантами, в последующих войнах - орденами Св. Георгия 2-й ст., Св. Андрея Первозванного, Св. Александра Невского, польскими орденами Белого Орла и Св. Станислава, в 1791 году - орденом Св. Георгия 2-й ст.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Arial Unicode MS" pitchFamily="34" charset="-128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Похоронен в своем имении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Зубриловка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Тамалинского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 района).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6" name="Рисунок 15" descr="orden-11-1-AndreiPervozv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428868"/>
            <a:ext cx="1928826" cy="2200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9040" y="4071942"/>
            <a:ext cx="40360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ГОЛИЦЫН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Александр Сергеевич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57290" y="5214950"/>
            <a:ext cx="2476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21.11.1789 - 12.09.1858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5643578"/>
            <a:ext cx="2400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Князь, генерал-майор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22" name="Picture 2" descr="C:\Users\1\Desktop\5 ноября\проект память и гордость ы\People\golicinAldr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3286148" cy="365894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43438" y="1285860"/>
            <a:ext cx="40719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детстве был записан в гвардию с награждением орденом Св. Иоанна Иерусалимского. В 1806 году вступил в Семеновский полк. За мужество в Бородинском сражении получил орден Св. Владимира 4-й ст. с бантом, в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Тарутинском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сражении - Св. Анны 2-й ст., в 1813 году - орден Св. Анны 2-й ст. Позже удостоен ордена Св. Георгия 4-й ст.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Зубриловке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(ныне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Тамалинского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района)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l="5280" t="7971" r="4477" b="8337"/>
          <a:stretch>
            <a:fillRect/>
          </a:stretch>
        </p:blipFill>
        <p:spPr bwMode="auto">
          <a:xfrm>
            <a:off x="214313" y="188913"/>
            <a:ext cx="873125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20" y="5429264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 мужество в Бородинском сражении Александр Голицын получил орден Св. Владимира 4-й ст. с бантом.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4583" y="4071942"/>
            <a:ext cx="396993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ГОЛИЦЫН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Владимир Сергеевич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5214950"/>
            <a:ext cx="247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16.03.1794 - 19.01.1861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5715016"/>
            <a:ext cx="2400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Князь, генерал-майор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857884" y="285728"/>
            <a:ext cx="29399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Помещик села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Зубриловка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Тамалинского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 района,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 где провел детские годы.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1857364"/>
            <a:ext cx="4071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1812 году поступил в 3-й Украинский казачий полк. В 1813 году за мужество в боях под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Калиншем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награжден орденом Св. Анны 4-й ст., в других операциях - орденами Св. Владимира 4-й ст., Св. Анны 2-й ст., Св. Георгия 4-й ст., Св. Анны 2-й ст. с бриллиантовыми знаками.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1746" name="Picture 2" descr="C:\Users\1\Desktop\5 ноября\проект память и гордость ы\People\golicinVl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3236914" cy="3604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4071942"/>
            <a:ext cx="40482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ДЕМИН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Александр Иванович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15 февраля 1921 года в селе Варварино (ныне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Тамалинского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1285860"/>
            <a:ext cx="428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Участник Великой Отечественной войны с июня 1941 г. Подполковник А.И. Демин 19-21 сентября 1944 г. в боях юго-западнее города Санок (Польша) находился в боевых порядках батальона во время прорыва обороны противника. Батальон под его командованием разгромил гарнизон противника в населенных пунктах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Буковско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Вислок-Вельки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Ясель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штурмовал хребет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Боскид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и одним из первых в дивизии вышел на чехословацкую границу.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Заместитель командира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900-го горнострелкового полка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24 марта 1945 г. посмертно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7" name="Picture 1" descr="C:\Users\1\Desktop\5 ноября\проект память и гордость ы\People\demin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3165476" cy="3524585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7" name="Рисунок 6" descr="141.jpg"/>
          <p:cNvPicPr>
            <a:picLocks noChangeAspect="1"/>
          </p:cNvPicPr>
          <p:nvPr/>
        </p:nvPicPr>
        <p:blipFill>
          <a:blip r:embed="rId3"/>
          <a:srcRect l="9196" r="10368"/>
          <a:stretch>
            <a:fillRect/>
          </a:stretch>
        </p:blipFill>
        <p:spPr bwMode="auto">
          <a:xfrm>
            <a:off x="204788" y="188913"/>
            <a:ext cx="87249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12" y="214290"/>
            <a:ext cx="514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24 сентября 1944 г. в ожесточенном бою с вражескими танками и пехотой Александр Демин был смертельно ранен и умер.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214290"/>
            <a:ext cx="1071538" cy="1020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75031" y="4077072"/>
            <a:ext cx="35568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КОРСАКОВ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Николай Павлович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1924 году 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Иваново-Наумовка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(ныне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Тамалинского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5214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расчёта станкового пулемёта 115-го кавалерийского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85926"/>
            <a:ext cx="4214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Сержант Николай Корсаков с бойцами 5 января 1945 года сражался с пехотой и тяжелым танком противника у горы Пасека (28 километров восточнее города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Левице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Чехословакия). Расчёт погиб, но позиции не оставил, истребив большое количество гитлеровцев.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28 апреля 1945 года посмертно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JPi1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85794"/>
            <a:ext cx="1982543" cy="3204323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50030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2" y="4071942"/>
            <a:ext cx="36700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КРЫЛОВ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Николай Иванович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285728"/>
            <a:ext cx="471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29 апреля 1903 года 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Голяевка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(ныне село Вишнёвое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Тамалинского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071546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Участник Великой Отечественной войны с июня 1941 г. С сентября 1942 г. начальник штаба 62-й армии, с июня 1943 г. командовал 21, 5 армиями, участвовавшими в Белоруссии, Восточно-Прусских операциях и в разгроме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Квантунской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армии в период советско-японской войны. </a:t>
            </a:r>
          </a:p>
          <a:p>
            <a:pPr algn="just"/>
            <a:endParaRPr lang="ru-R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 мужество и героизм, проявленные в борьбе с немецко-фашистскими захватчиками, 19 апреля 1945 г. генерал-полковнику Н.И. Крылову присвоено звание Героя Советского Союза. 8 сентября 1945 г. за умелое командова­ние армией в боях с японскими милитаристами награжден второй медалью “Золотая Звезда”.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5214950"/>
            <a:ext cx="291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Маршал Советского Союза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(1962 г.)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49" name="Picture 1" descr="C:\Users\1\Desktop\5 ноября\проект память и гордость ы\People\kril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3150919" cy="3508376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311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4. Кавалеры Славы 0001.jpg"/>
          <p:cNvPicPr>
            <a:picLocks noChangeAspect="1"/>
          </p:cNvPicPr>
          <p:nvPr/>
        </p:nvPicPr>
        <p:blipFill>
          <a:blip r:embed="rId3" cstate="print"/>
          <a:srcRect r="2343"/>
          <a:stretch>
            <a:fillRect/>
          </a:stretch>
        </p:blipFill>
        <p:spPr>
          <a:xfrm>
            <a:off x="-37216" y="0"/>
            <a:ext cx="9181216" cy="48577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3929066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РОДИНЫ –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НАШИ ЗЕМЛЯКИ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5000636"/>
            <a:ext cx="1524003" cy="145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4071942"/>
            <a:ext cx="40927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НАЗАРКИН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Владимир Захарович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91338" y="332656"/>
            <a:ext cx="3099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 октября 1914 г.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Малая Сергиевка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(ныне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Тамалинского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батареи 1326-го лёгкого артиллерийского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643050"/>
            <a:ext cx="42148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Участник боёв у озера Хасан в 1938 г. В боях Великой Отечественной войны с 1942 года.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Старший лейтенант В.З.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Назаркин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боях за Выборг 9 июня 1944 года</a:t>
            </a:r>
            <a:r>
              <a:rPr lang="ru-RU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огнём батареи уничтожил 6 огневых точек на переднем крае обороны противника, а 10 июня ещё 11 огневых точек, чем обеспечил захват вражеских траншей.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21 июля 1944 года.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770" name="Picture 2" descr="C:\Users\1\Desktop\5 ноября\проект память и гордость ы\People\nazarkin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9472"/>
            <a:ext cx="3286148" cy="3658946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0030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4837" y="4077072"/>
            <a:ext cx="40114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РЕДКИН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Николай Васильевич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24 июня 1922 года 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Зубрилово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(ныне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Тамалинского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428736"/>
            <a:ext cx="42148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 фронтах Великой Отечественной войны с июня 1943 года. Лейтенант Н.В.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Редкин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числе первых в конце октября 1943 года с бойцами переправился через Днепр в районе села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Лютеж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(Киевской области). Взвод, удерживая захваченный плацдарм, отбил несколько атак превосходящих сил противника.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пулемётного взвода 836-го стрелкового полка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Редкину присвоено 13 ноября 1943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3794" name="Picture 2" descr="http://dmitrovsk1943.mybb.ru/uploads/000b/dd/53/655-1-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04"/>
            <a:ext cx="2571768" cy="3521344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034" y="4071942"/>
            <a:ext cx="35477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БЕШНОВ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Иван Михайлович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0124" y="332656"/>
            <a:ext cx="4020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28 августа 1922 года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Шункино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Тамалинского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Разведчик взвода конной разведки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286-го стрелкового полка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4429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Рядовой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Бешнов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12 января 1944 г., действуя близ деревни Волошино Ровенской области, в составе группы разведчиков скрытно проник в расположение противника и участвовал в захвате 2 "языков". Прикрывая группу, из захваченного пулемета уничтожил до 10 немцев. Награжден орденом Славы 3 степени.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14876" y="4286256"/>
            <a:ext cx="3937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Кавалер ордена Славы трех степеней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Рисунок 8" descr="3011839.png"/>
          <p:cNvPicPr>
            <a:picLocks noChangeAspect="1"/>
          </p:cNvPicPr>
          <p:nvPr/>
        </p:nvPicPr>
        <p:blipFill>
          <a:blip r:embed="rId3" cstate="print"/>
          <a:srcRect r="-2503"/>
          <a:stretch>
            <a:fillRect/>
          </a:stretch>
        </p:blipFill>
        <p:spPr>
          <a:xfrm>
            <a:off x="5286380" y="4643446"/>
            <a:ext cx="2643238" cy="1857388"/>
          </a:xfrm>
          <a:prstGeom prst="rect">
            <a:avLst/>
          </a:prstGeom>
        </p:spPr>
      </p:pic>
      <p:pic>
        <p:nvPicPr>
          <p:cNvPr id="35844" name="Picture 4" descr="Бешнов Иван Михайло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00042"/>
            <a:ext cx="2381254" cy="344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357166"/>
            <a:ext cx="2857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27 июля 1944 г. в районе г.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Красник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Бешнов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вступил в бой с отходящей в тыл конной группой немцев.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Пользуясь внезапностью нападения, поразил 5 солдат, пленил ездового, а также захватил повозку с 81-мм минометом. 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Награжден орденом Славы 2 степени.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14818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Разведчик взвода конной разведки 243-го стрелкового полка ефрейтор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Бешнов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15 января 1945 г. одним из первых проник в расположение противника близ г.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Радомско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(Польша), из автомата сразил 4 фашистов, затем противотанковой гранатой уничтожил огневую точку вместе с расчетом.  21 января 1945 г., находясь в тылу противника в составе группы захвата, у населенного пункта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Острув-Велькопольски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 вступил в схватку с гитлеровцами. В составе группы уничтожил 16 солдат и офицеров и несколько человек пленил. Награжден орденом Славы 1 степени.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4818" name="Picture 2" descr="http://www.spacereptilesareyourfriend.com/images/425-Russian-Cavalry.jpg"/>
          <p:cNvPicPr>
            <a:picLocks noChangeAspect="1" noChangeArrowheads="1"/>
          </p:cNvPicPr>
          <p:nvPr/>
        </p:nvPicPr>
        <p:blipFill>
          <a:blip r:embed="rId3"/>
          <a:srcRect l="8856"/>
          <a:stretch>
            <a:fillRect/>
          </a:stretch>
        </p:blipFill>
        <p:spPr bwMode="auto">
          <a:xfrm>
            <a:off x="3357554" y="428604"/>
            <a:ext cx="5286412" cy="3770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3929066"/>
            <a:ext cx="31696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ПЛОТНИКОВА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Марина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Владимировна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Родилась 11 мая  1974 года 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Зубрилово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Тамалинского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071546"/>
            <a:ext cx="49291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июле 1991 г. стояла страшная жара, на берегу реки Хопер провели весь день малолетние девчушки Жанна и Лена Плотниковы и Наташа Воробьева. Под вечер на речку пришла 17-летняя сестра Плотниковых - Марина. Девочки плескались около берега. Но вот Наташа отошла чуть подальше и... стала тонуть. Марина бросилась к ней, схватила девочку и стала выталкивать ее к прибрежным кустам. Уже и сама хотела ухватиться за них, но сзади вновь раздались крики о помощи, это сестренки, испугавшись, бросились за ней и попали в водоворот. Марина и бросилась к ним. Подхватила девочек в воде и стала толкать к спасительным зеленым веткам, поддержала, чтобы дотянулись, но у самой уже не осталось сил...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Плотникова Марина одна из первых в России удостоена звания Героя России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6865" name="Picture 1" descr="C:\Users\1\Desktop\5 ноября\проект память и гордость ы\People\plotnikova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022600" cy="3365500"/>
          </a:xfrm>
          <a:prstGeom prst="rect">
            <a:avLst/>
          </a:prstGeom>
          <a:noFill/>
        </p:spPr>
      </p:pic>
      <p:pic>
        <p:nvPicPr>
          <p:cNvPr id="11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420888"/>
            <a:ext cx="614442" cy="1203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beeab85046ca201d73bb9d129bcfc3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3413" y="2789639"/>
            <a:ext cx="2674620" cy="2225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2204864"/>
            <a:ext cx="5418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МЫ ПОМНИМ И ГОРДИМСЯ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192880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Первый по времени учреждения российский орден, высшая награда Российской империи до 1917 года.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Первым кавалером ордена стал дипломат Фёдор  Головин  в 1699 году, который имел вотчину в с. </a:t>
            </a:r>
            <a:r>
              <a:rPr lang="ru-RU" sz="2200" b="1" dirty="0" err="1" smtClean="0"/>
              <a:t>Ломовка</a:t>
            </a:r>
            <a:r>
              <a:rPr lang="ru-RU" sz="2200" b="1" dirty="0" smtClean="0"/>
              <a:t> Пензенской губернии.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В 1998 году орден был восстановлен как высшая награда Российской Федерации.</a:t>
            </a:r>
            <a:endParaRPr lang="ru-RU" sz="2200" b="1" dirty="0"/>
          </a:p>
        </p:txBody>
      </p:sp>
      <p:pic>
        <p:nvPicPr>
          <p:cNvPr id="8" name="Рисунок 7" descr="orden-11-1-AndreiPervozv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3381911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736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Императорский орден 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Святого апостола Андрея Первозванного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10245"/>
            <a:ext cx="5357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Императорский Военный орден Святого Великомученика и Победоносца Георгия  (Орден Святого Георгия).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Утвержден 26 ноября 1769 года. Восстановлен Указом Президента РФ 8 августа 2000 г. На мраморных плитах Георгиевского зала Московского Кремля высечено 11 тысяч имен награжденных. </a:t>
            </a:r>
          </a:p>
          <a:p>
            <a:pPr algn="just"/>
            <a:r>
              <a:rPr lang="ru-RU" sz="2200" b="1" dirty="0" smtClean="0"/>
              <a:t>Орден имел 4 степени</a:t>
            </a:r>
          </a:p>
          <a:p>
            <a:pPr algn="just"/>
            <a:r>
              <a:rPr lang="ru-RU" sz="2200" b="1" dirty="0" smtClean="0"/>
              <a:t>Полных Георгиевских кавалеров - 4 (все фельдмаршалы)</a:t>
            </a:r>
          </a:p>
          <a:p>
            <a:pPr algn="just"/>
            <a:r>
              <a:rPr lang="ru-RU" sz="2200" b="1" dirty="0" smtClean="0"/>
              <a:t>Трижды Георгиевских кавалеров - 3 полководца.</a:t>
            </a:r>
          </a:p>
          <a:p>
            <a:pPr algn="just"/>
            <a:r>
              <a:rPr lang="ru-RU" sz="2200" b="1" dirty="0" smtClean="0"/>
              <a:t>Кавалеров 3-й ст. -  выявлено 6 </a:t>
            </a:r>
            <a:r>
              <a:rPr lang="ru-RU" sz="2200" b="1" dirty="0" err="1" smtClean="0"/>
              <a:t>пензенцев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Кавалеров 4-й </a:t>
            </a:r>
            <a:r>
              <a:rPr lang="ru-RU" sz="2200" b="1" dirty="0" err="1" smtClean="0"/>
              <a:t>ст</a:t>
            </a:r>
            <a:r>
              <a:rPr lang="ru-RU" sz="2200" b="1" dirty="0" smtClean="0"/>
              <a:t> - выявлено 57 </a:t>
            </a:r>
            <a:r>
              <a:rPr lang="ru-RU" sz="2200" b="1" dirty="0" err="1" smtClean="0"/>
              <a:t>пензенцев</a:t>
            </a:r>
            <a:endParaRPr lang="ru-RU" sz="2200" b="1" dirty="0"/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357454" cy="2640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2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Первая Георгиевская награда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6097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Золотое оружие «За храбрость»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«Жалуется оно генералам, штаб- и обер-офицерам за выдающиеся воинские подвиги, требующие несомненного самопожертвования». За время первой мировой войны золотое Георгиевское оружие с надписью</a:t>
            </a:r>
            <a:r>
              <a:rPr lang="ru-RU" sz="2000" b="1" baseline="-25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«За храбрость» получили 8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пензенцев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Наградное оружие в Российской империи в 1807-1917 гг., причисленное к статусу государственного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ордена. В 1913 г. официально введено как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Георгиевское оружие.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14290"/>
            <a:ext cx="5982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отличия военного ордена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(Георгиевский крест)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s://upload.wikimedia.org/wikipedia/commons/thumb/3/39/George-Cross-3-_st.jpg/640px-George-Cross-3-_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643206" cy="3097507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14678" y="1571612"/>
            <a:ext cx="54292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награждения нижних чинов (солдат и унтер-офицеров) за выдающуюся храбрость в бою против неприятеля в 1807 г. был установлен, Знак отличия Военного ордена в форме Георгиевского креста.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 статуте 1913 г. закреплено официальное название Георгиевский крест. При учреждении солдатский крест степеней не имел. В марте 1856 г. царским указом введены 4 степени, награждение которыми производилось последовательно. С 1914 до 1917 гг. было вручено (то есть в основном за подвиги в Первой мировой войне) 1 млн. 589 тыс. крестов разных степе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ней.</a:t>
            </a:r>
            <a:r>
              <a:rPr lang="ru-RU" sz="2000" dirty="0" smtClean="0"/>
              <a:t>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Удалось выявить 14 полных Георгиевских </a:t>
            </a:r>
            <a:r>
              <a:rPr lang="ru-RU" sz="2000" b="1" dirty="0" err="1" smtClean="0"/>
              <a:t>кавалеров-пензенцев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 Narrow" pitchFamily="34" charset="0"/>
            </a:endParaRPr>
          </a:p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214422"/>
            <a:ext cx="5643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16 апреля 1934 г. ЦИК СССР учредил почетное звание Героя Советского Союза - высшую степень отличия для лиц, которые имеют выдающиеся заслуги, связанные с совершением героиче­ского подвига.</a:t>
            </a:r>
          </a:p>
          <a:p>
            <a:pPr algn="just"/>
            <a:r>
              <a:rPr lang="ru-RU" sz="2200" b="1" dirty="0" smtClean="0"/>
              <a:t>Указом Президиума Верховного Совета СССР от 1 августа 1939 г. для Героев Советского Союза учреждена медаль «Золотая Звезда», которая вместе </a:t>
            </a:r>
            <a:r>
              <a:rPr lang="ru-RU" sz="2200" b="1" dirty="0" err="1" smtClean="0"/>
              <a:t>c</a:t>
            </a:r>
            <a:r>
              <a:rPr lang="ru-RU" sz="2200" b="1" dirty="0" smtClean="0"/>
              <a:t> орденом Ленина вручалась награжденным.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Память о Героях Советского Союза и Георгиевских кавалерах, связанных с Пензенским краем, увековечена в названиях населенных пунктов.</a:t>
            </a:r>
            <a:endParaRPr lang="ru-RU" sz="2200" b="1" dirty="0"/>
          </a:p>
        </p:txBody>
      </p:sp>
      <p:pic>
        <p:nvPicPr>
          <p:cNvPr id="3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1714512" cy="32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09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Советского Союза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ссмсм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40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6143644"/>
            <a:ext cx="566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ИМЕНА ПОСЁЛКИ ОБРЕЛИ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11839.png"/>
          <p:cNvPicPr>
            <a:picLocks noChangeAspect="1"/>
          </p:cNvPicPr>
          <p:nvPr/>
        </p:nvPicPr>
        <p:blipFill>
          <a:blip r:embed="rId2"/>
          <a:srcRect r="-2503"/>
          <a:stretch>
            <a:fillRect/>
          </a:stretch>
        </p:blipFill>
        <p:spPr>
          <a:xfrm>
            <a:off x="0" y="2071678"/>
            <a:ext cx="3714776" cy="261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7930" y="214290"/>
            <a:ext cx="4767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Кавалеры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рдена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43306" y="1643050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 ноября 1943 года в СССР был учрежден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трехстепенный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(1, 2 и 3 ст.)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для награждения лиц рядового и сержантского состава. При его введении было решено обратиться к славным боевым традициям прошлого - к знакам отличия военного ордена - Георгиевским крестам.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Преемственность вводимой новой награды подчёркивалась прежде всего - тем, что для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была взята георгиевская лента.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1593</Words>
  <Application>Microsoft Office PowerPoint</Application>
  <PresentationFormat>Экран (4:3)</PresentationFormat>
  <Paragraphs>124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ПРОСВЕТИТЕЛЬСКИЙ ПРОЕКТ  «ПАМЯТЬ И ГОРДОСТЬ В СЕРДЦАХ ПОКОЛЕНИЙ» ТАМАЛИНСКИЙ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Молодежный парламент</cp:lastModifiedBy>
  <cp:revision>190</cp:revision>
  <dcterms:modified xsi:type="dcterms:W3CDTF">2020-01-17T13:12:06Z</dcterms:modified>
</cp:coreProperties>
</file>