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62" r:id="rId3"/>
    <p:sldId id="306" r:id="rId4"/>
    <p:sldId id="307" r:id="rId5"/>
    <p:sldId id="308" r:id="rId6"/>
    <p:sldId id="309" r:id="rId7"/>
    <p:sldId id="311" r:id="rId8"/>
    <p:sldId id="312" r:id="rId9"/>
    <p:sldId id="313" r:id="rId10"/>
    <p:sldId id="314" r:id="rId11"/>
    <p:sldId id="315" r:id="rId12"/>
    <p:sldId id="291" r:id="rId13"/>
    <p:sldId id="295" r:id="rId14"/>
    <p:sldId id="292" r:id="rId15"/>
    <p:sldId id="293" r:id="rId16"/>
    <p:sldId id="294" r:id="rId17"/>
    <p:sldId id="298" r:id="rId18"/>
    <p:sldId id="299" r:id="rId19"/>
    <p:sldId id="300" r:id="rId20"/>
    <p:sldId id="297" r:id="rId21"/>
    <p:sldId id="302" r:id="rId22"/>
    <p:sldId id="303" r:id="rId23"/>
    <p:sldId id="304" r:id="rId24"/>
    <p:sldId id="305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ЗЕМЕТЧИНСКИЙ 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4498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4077072"/>
            <a:ext cx="31760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3200" b="1" dirty="0" smtClean="0">
                <a:solidFill>
                  <a:srgbClr val="FF0000"/>
                </a:solidFill>
              </a:rPr>
              <a:t>ВОРОНКОВ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Иван Семёнович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332656"/>
            <a:ext cx="4576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мая 1918 года в селе Песчанка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D:\Documents and Settings\UserData\Рабочий стол\5 ноября проект\проект память и гордость ы\People\voronk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30409"/>
            <a:ext cx="3168352" cy="3527787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21196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17 ноября 1943 года присвоено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роты 1-го гвардейского стрелкового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1340768"/>
            <a:ext cx="4283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старший лейтенант И.С. Воронков в ночь на 3 ноября 1943 года в составе штурмовой группы форсировал Керченский пролив.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Когда погиб командир батальона, принял командование на себя.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a5f3a209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12753" cy="644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26064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Батальон, под командованием Воронкова, захватил и удерживал плацдарм на Керченском полуострове до подхода подкрепления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48064" y="4005064"/>
            <a:ext cx="35770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ГУБИН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6470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6 августа 1914 года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Киселёвка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5157192"/>
            <a:ext cx="3632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Стрелок 610-го стрелкового полка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340768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Рядовой Николай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Губин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отличился в боях на территории Венгрии. В ночь на 7 ноября 1944 года с группой разведчиков переправился через реку Тиса в районе населенного пункта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Шаруд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; группа выбила противника из первой траншеи. Утроив затем засаду на дороге около города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Тисанана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разведчики полностью разоружили и пленили роту солдат противника. Захватив вражеский миномет, открыли огонь по скоплению пехоты и техники врага.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592288" cy="345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9289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4077072"/>
            <a:ext cx="2966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ДОЛГОВ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Петр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21 февраля 1920 г.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Богоявленское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с. Долгово)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12 декабря 1962 г.посмертно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412776"/>
            <a:ext cx="4139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 фронтах Великой Отечественной войны с января 1945 г. в составе ВДВ.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1947 году окончил Военно-парашютное училище ВДВ в Рязани.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Полковник П.И. Долгов в течение многих лет испытывал новые образцы авиационных спасательных средств. Мастер парашютного спорта СССР, совершил 1409 прыжков, установил 8 мировых и всесоюзных рекордов. 1 октября 1962 г. совершил прыжок с аэростата с высоты 25600 метров. Погиб во время прыжка.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D:\Documents and Settings\UserData\Рабочий стол\5 ноября проект\проект память и гордость ы\People\dolg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382640" cy="3766385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-252536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Старший </a:t>
            </a:r>
          </a:p>
          <a:p>
            <a:pPr algn="r"/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инструктор-испытател</a:t>
            </a:r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ь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парашютов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4357" y="4071942"/>
            <a:ext cx="35557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ЕЛИСЕЕВ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Андрей Яковлевич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19 сентября 1909 года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селе Нижняя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Рянза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10 января 1944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Заместитель командира батальона по политической части 836 стрелкового полка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E:\5 ноября\5 ноября проект\проект память и гордость ы\People\eliseevAndr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3286148" cy="3658946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43438" y="1714488"/>
            <a:ext cx="41433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Капитан Андрей Елисеев отличился при форсировании Днепра. В боях на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Лютежском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плацдарме 27 сентября -17 октября 1943 года находился в батальоне, который в течение этих дней отражал упорные контратаки. Возглавил атаку в районе села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Лютеж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(Киевской области) и с бойцами освободил село.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4286256"/>
            <a:ext cx="42957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ЗЕЛЕНЕВ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Владимир </a:t>
            </a:r>
            <a:r>
              <a:rPr lang="ru-RU" sz="3200" b="1" dirty="0" err="1" smtClean="0">
                <a:solidFill>
                  <a:srgbClr val="FF0000"/>
                </a:solidFill>
              </a:rPr>
              <a:t>Клавдиевич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357166"/>
            <a:ext cx="452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июля 1922 года в селе Долгово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взвода связи 1323-го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стрелкового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1428736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Старший лейтенант Владимир Зеленев 28 сентября 1943 года переправился через Днепр у хутора Змеи (Черниговской области), установил телефонную связь и 2 суток корректировал артиллерийский огонь, чем содействовал отражению 17 вражеских контратак.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15 января 1944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E:\5 ноября\5 ноября проект\проект память и гордость ы\People\zelene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643338" cy="4056658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9115" y="4357694"/>
            <a:ext cx="34455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КОЛОСКОВ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Пётр Григорьевич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23 февраля 1923 года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селе Никольское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</a:t>
            </a:r>
          </a:p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присвоено 31 мая 1945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батареи 1015-го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артиллерийского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1357298"/>
            <a:ext cx="4143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Старший лейтенант Пётр Колосков 17 апреля 1945 года одним из первых преодолел реку Одер в районе населенного пункта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Хоэнвутцена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(14 км севернее г.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Врицена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Германия), корректировал огонь своей батареи, которая уничтожила миномётную батарею противника, 3 дзота, 5 пулемётных точек и до взвода пехоты, что способствовало форсированию реки наступающими подразделениями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E:\5 ноября\5 ноября проект\проект память и гордость ы\People\kolosk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3500462" cy="3897573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214477" y="4143380"/>
            <a:ext cx="52864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ЛИПИЛИН Иван Семёнович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357694"/>
            <a:ext cx="393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Кавалер ордена Славы трех степеней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Рисунок 18" descr="3011839.png"/>
          <p:cNvPicPr>
            <a:picLocks noChangeAspect="1"/>
          </p:cNvPicPr>
          <p:nvPr/>
        </p:nvPicPr>
        <p:blipFill>
          <a:blip r:embed="rId3" cstate="print"/>
          <a:srcRect r="-44057"/>
          <a:stretch>
            <a:fillRect/>
          </a:stretch>
        </p:blipFill>
        <p:spPr>
          <a:xfrm>
            <a:off x="5429224" y="4714884"/>
            <a:ext cx="3714776" cy="1857388"/>
          </a:xfrm>
          <a:prstGeom prst="rect">
            <a:avLst/>
          </a:prstGeom>
        </p:spPr>
      </p:pic>
      <p:pic>
        <p:nvPicPr>
          <p:cNvPr id="4098" name="Picture 2" descr="E:\5 ноября\5 ноября проект\проект память и гордость ы\People\lipilin\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3654440" cy="406901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14810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28 декабря 1922 года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селе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Большая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Ижмора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2863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Разведчик 3-й батареи 121-го отдельного истребительно-противотанкового дивизиона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11429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Старший сержант Липилин в боях 15-16 августа 1944 года у деревни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Дрейбулины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(Литва) разведал огневые средства противника, благодаря чему батарея отбила контратаки вражеской пехоты и танков, уничтожила 3 танка и много живой силы. Был ранен, но продолжал выполнять боевую задачу. 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Награжден орденом Славы 3 степени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636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расчета 45-мм орудия 212-го стрелкового полка той же дивизии, армии (1-й Белорусский фронт) Липилин отличился 7-9 февраля 1945 года в боях за плацдарм на левом берегу реки Одер у населенного пункта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Брисков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(Германия). Огнем из орудия способствовал отражению контратаки врага, уничтожив при этом свыше 10 пехотинцев.</a:t>
            </a:r>
          </a:p>
          <a:p>
            <a:pPr algn="just"/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Награжден орденом Славы 2 степени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00438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16 апреля 1945 г в районе населенного пункта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Визенау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(Германия) Липилин находился в боевых порядках пехоты, поддерживая ее наступление огнем, подавил крупнокалиберный пулемет в доте и сразил несколько солдат, вооруженных фаустпатронами.  </a:t>
            </a:r>
          </a:p>
          <a:p>
            <a:pPr algn="just"/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Награжден орденом Славы 1 степени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2" name="Picture 2" descr="http://www.zpg29.ru/assets/images/gaz/divers2.jpg"/>
          <p:cNvPicPr>
            <a:picLocks noChangeAspect="1" noChangeArrowheads="1"/>
          </p:cNvPicPr>
          <p:nvPr/>
        </p:nvPicPr>
        <p:blipFill>
          <a:blip r:embed="rId3"/>
          <a:srcRect l="16176"/>
          <a:stretch>
            <a:fillRect/>
          </a:stretch>
        </p:blipFill>
        <p:spPr bwMode="auto">
          <a:xfrm>
            <a:off x="4643438" y="2714620"/>
            <a:ext cx="4071966" cy="36433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14414" y="428604"/>
            <a:ext cx="6480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РАЗВЕДЧИК ВСЕГДА ВПЕРЕДИ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9239" y="4357694"/>
            <a:ext cx="32690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НИКИН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Семён Иванович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12 сентября 1914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Кириллово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присвоено 31 мая 1945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батальона 66-го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гвардейского стрелкового полка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1285860"/>
            <a:ext cx="4214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майор С.И.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Никин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отличился 16 апреля 1945 года при прорыве обороны противника на левом берегу Одера. Батальон выполнил свою задачу, захватив 25 орудий и 3 САУ, 15 складов, 75 грузовиков. 23 апреля 1945 года батальон одним из первых ворвался в Берлин, в ожесточенных уличных боях захватил 12 орудий, 14 складов, уничтожил большое количество солдат и офицеров противника. В течение суток отразил 15 вражеских контратак.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22" name="Picture 2" descr="E:\5 ноября\5 ноября проект\проект память и гордость ы\People\nik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3429024" cy="3818031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22677" y="4357694"/>
            <a:ext cx="35064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РЕНЗЯЕВ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Алексей Иванович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642918"/>
            <a:ext cx="369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1912 году в селе Лесное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Штурман эскадрильи 1-го гвардейского минно-торпедного авиационного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481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присвоено 6 марта 1945 г. посмертно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46" name="Picture 2" descr="E:\5 ноября\5 ноября проект\проект память и гордость ы\People\renzjae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3797316" cy="422810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786314" y="2143116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капитан Алексей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Рензяев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 октябрю 1944 года совершил 283 боевых вылета для нанесения ударов по военному транспорту и объектам врага.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285728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19 марта 1945 года в составе экипажа гвардии майора Меркулова Алексей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Рензяев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участвовал в атаке транспорта противника водоизмещением 10000 тонн. Самолет был подожжен, но продолжил выполнение  боевой задачи.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2" name="Picture 4" descr="http://s41.radikal.ru/i093/1010/d0/ace9f7336c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4277914" cy="328614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43438" y="3357562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Штурман Алексей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Рензяев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точно навел «Бостон» на цель и сбросил торпеду. Вражеский корабль был потоплен. Объятый пламенем торпедоносец упал. Вернувшиеся на базу экипажи доложили о таране. Всего за годы войны гвардии майор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Рензяев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совершил более 300 боевых вылетов и потопил 7 вражеских  кораблей.</a:t>
            </a:r>
            <a:endParaRPr lang="ru-RU" dirty="0"/>
          </a:p>
        </p:txBody>
      </p:sp>
      <p:pic>
        <p:nvPicPr>
          <p:cNvPr id="32774" name="Picture 6" descr="http://waralbum.ru/show/28076.jpg"/>
          <p:cNvPicPr>
            <a:picLocks noChangeAspect="1" noChangeArrowheads="1"/>
          </p:cNvPicPr>
          <p:nvPr/>
        </p:nvPicPr>
        <p:blipFill>
          <a:blip r:embed="rId4"/>
          <a:srcRect t="10711"/>
          <a:stretch>
            <a:fillRect/>
          </a:stretch>
        </p:blipFill>
        <p:spPr bwMode="auto">
          <a:xfrm>
            <a:off x="3929058" y="214290"/>
            <a:ext cx="4773615" cy="297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357694"/>
            <a:ext cx="37054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ЖЕЛТОПЛЯСОВ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Иван Фёдорович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5 января 1925 года в г. Нежин Черниговской области В 1939 г. был привезен в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Земетчинский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детский дом. Работал на сахарном заводе.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796" name="Picture 4" descr="http://i020.radikal.ru/1012/80/5b8e5119dc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4826"/>
            <a:ext cx="2786082" cy="3763890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пулемётного отделения 498-го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стрелкового полка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00024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Младший сержант Иван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Желтоплясов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числе первых 20 июля 1944 года переправился через реку Западный Буг в районе населенного пункта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Збереже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(Польша), огнём прикрыл переправу батальона. При прорыве обороны противника на западном берегу выдвинулся с группой бойцов вперёд, отразил контратаку врага, удержал позицию до подхода батальона.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года.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1445" y="3070550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9712" y="2484185"/>
            <a:ext cx="5418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7930" y="214290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Кавалеры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рдена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</a:t>
            </a:r>
            <a:r>
              <a:rPr lang="ru-RU" sz="2200" b="1" dirty="0">
                <a:latin typeface="+mj-lt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рдена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была взята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Георгиевская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1461</Words>
  <Application>Microsoft Office PowerPoint</Application>
  <PresentationFormat>Экран (4:3)</PresentationFormat>
  <Paragraphs>138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ПРОСВЕТИТЕЛЬСКИЙ ПРОЕКТ  «ПАМЯТЬ И ГОРДОСТЬ В СЕРДЦАХ ПОКОЛЕНИЙ» ЗЕМЕТЧИНСКИЙ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Молодежный парламент</cp:lastModifiedBy>
  <cp:revision>193</cp:revision>
  <dcterms:modified xsi:type="dcterms:W3CDTF">2020-01-17T11:10:52Z</dcterms:modified>
</cp:coreProperties>
</file>